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3"/>
  </p:notesMasterIdLst>
  <p:handoutMasterIdLst>
    <p:handoutMasterId r:id="rId14"/>
  </p:handoutMasterIdLst>
  <p:sldIdLst>
    <p:sldId id="394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594" r:id="rId11"/>
    <p:sldId id="593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7E5960-A9BC-43C4-BCE0-8E99BC3BA6A9}">
          <p14:sldIdLst>
            <p14:sldId id="394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Conclusion" id="{3E23A7B0-228F-4458-953E-A0823B82CFF0}">
          <p14:sldIdLst>
            <p14:sldId id="594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8670" autoAdjust="0"/>
  </p:normalViewPr>
  <p:slideViewPr>
    <p:cSldViewPr>
      <p:cViewPr varScale="1">
        <p:scale>
          <a:sx n="68" d="100"/>
          <a:sy n="68" d="100"/>
        </p:scale>
        <p:origin x="43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7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7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0801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9647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2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0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20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Абстракция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8" y="3735977"/>
            <a:ext cx="4652811" cy="25431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399660" cy="2524722"/>
            <a:chOff x="745783" y="3624633"/>
            <a:chExt cx="5399660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=""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5433389" y="3706052"/>
              <a:ext cx="712054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ООП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5" tooltip="This work is licensed under the &quot;Creative Commons Attribution-NonCommercial-ShareAlike 4.0 International&quot; license"/>
              <a:extLst>
                <a:ext uri="{FF2B5EF4-FFF2-40B4-BE49-F238E27FC236}">
                  <a16:creationId xmlns=""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=""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=""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=""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7"/>
                </a:rPr>
                <a:t>https://it-kariera.mon.bg/e-learning/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8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bg-BG" noProof="1" smtClean="0">
                <a:cs typeface="Consolas" panose="020B0609020204030204" pitchFamily="49" charset="0"/>
              </a:rPr>
              <a:t>Абстракция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 латински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Какво е абстракция</a:t>
            </a:r>
            <a:r>
              <a:rPr lang="en-US" noProof="1" smtClean="0"/>
              <a:t>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bg-BG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надалеч от</a:t>
            </a:r>
            <a:r>
              <a:rPr lang="en-GB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endParaRPr lang="en-GB" sz="3200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bg-BG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да изтегля</a:t>
            </a:r>
            <a:r>
              <a:rPr lang="en-GB" sz="3200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endParaRPr lang="en-GB" sz="3200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 на отдалечаване или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 характеристики от нещо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цел да се намали до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от основни характеристики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Абстракцията </a:t>
            </a:r>
            <a:r>
              <a:rPr lang="bg-BG" dirty="0" smtClean="0"/>
              <a:t>означава да се ингорират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несъществените </a:t>
            </a:r>
            <a:r>
              <a:rPr lang="bg-BG" dirty="0" smtClean="0"/>
              <a:t>черти, свойства или функции</a:t>
            </a:r>
            <a:r>
              <a:rPr lang="bg-BG" dirty="0" smtClean="0"/>
              <a:t> и да се наблегне 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съществените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...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Съществени за проекта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dirty="0" smtClean="0"/>
              <a:t>по който работим</a:t>
            </a:r>
            <a:endParaRPr lang="en-US" dirty="0"/>
          </a:p>
          <a:p>
            <a:r>
              <a:rPr lang="bg-BG" dirty="0" smtClean="0"/>
              <a:t>Абстракцията помага да се управлява сложността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Абастракция в ООП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„</a:t>
            </a:r>
            <a:r>
              <a:rPr lang="bg-BG" sz="4000" b="1" dirty="0" smtClean="0">
                <a:solidFill>
                  <a:schemeClr val="bg1"/>
                </a:solidFill>
              </a:rPr>
              <a:t>Съществени</a:t>
            </a:r>
            <a:r>
              <a:rPr lang="bg-BG" sz="4000" b="1" dirty="0" smtClean="0">
                <a:solidFill>
                  <a:schemeClr val="bg1"/>
                </a:solidFill>
              </a:rPr>
              <a:t>“ за</a:t>
            </a:r>
            <a:r>
              <a:rPr lang="en-US" sz="4000" b="1" dirty="0" smtClean="0">
                <a:solidFill>
                  <a:schemeClr val="bg1"/>
                </a:solidFill>
              </a:rPr>
              <a:t>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8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Абстракцията </a:t>
            </a:r>
            <a:r>
              <a:rPr lang="bg-BG" dirty="0" smtClean="0"/>
              <a:t>позволява да се фокусираме на 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какво прави обекта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вместо на това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как го прави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за абстракция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14600"/>
            <a:ext cx="7247359" cy="3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2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 smtClean="0"/>
              <a:t>Има два начина за постигане на абстракция</a:t>
            </a:r>
            <a:endParaRPr lang="en-US" dirty="0" smtClean="0"/>
          </a:p>
          <a:p>
            <a:pPr lvl="1"/>
            <a:r>
              <a:rPr lang="bg-BG" dirty="0" smtClean="0"/>
              <a:t>Интерфейси</a:t>
            </a:r>
            <a:r>
              <a:rPr lang="en-US" dirty="0" smtClean="0"/>
              <a:t> </a:t>
            </a:r>
            <a:r>
              <a:rPr lang="en-US" dirty="0"/>
              <a:t>(100% </a:t>
            </a:r>
            <a:r>
              <a:rPr lang="bg-BG" dirty="0" smtClean="0"/>
              <a:t>абстракция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bg-BG" dirty="0" smtClean="0"/>
              <a:t>Абстрактен клас</a:t>
            </a:r>
            <a:r>
              <a:rPr lang="en-US" dirty="0" smtClean="0"/>
              <a:t> </a:t>
            </a:r>
            <a:r>
              <a:rPr lang="en-US" dirty="0"/>
              <a:t>(0% - 100% </a:t>
            </a:r>
            <a:r>
              <a:rPr lang="bg-BG" dirty="0" smtClean="0"/>
              <a:t>абстракция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 постигаме абстракция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Mammal, 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453576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465595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bg-BG" dirty="0" smtClean="0"/>
              <a:t>Абстракция</a:t>
            </a:r>
            <a:endParaRPr lang="en-US" dirty="0"/>
          </a:p>
          <a:p>
            <a:r>
              <a:rPr lang="bg-BG" dirty="0" smtClean="0"/>
              <a:t>Постига се чрез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интерфейси</a:t>
            </a:r>
            <a:r>
              <a:rPr lang="en-US" dirty="0" smtClean="0"/>
              <a:t> </a:t>
            </a:r>
            <a:r>
              <a:rPr lang="bg-BG" dirty="0" smtClean="0"/>
              <a:t>и</a:t>
            </a:r>
            <a:r>
              <a:rPr lang="en-US" dirty="0"/>
              <a:t/>
            </a:r>
            <a:br>
              <a:rPr lang="en-US" dirty="0"/>
            </a:b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абстрактни класове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Абстракцията е процес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скриване на подробностите на имплементацията</a:t>
            </a:r>
            <a:r>
              <a:rPr lang="en-US" dirty="0" smtClean="0"/>
              <a:t> </a:t>
            </a:r>
            <a:r>
              <a:rPr lang="bg-BG" dirty="0" smtClean="0"/>
              <a:t>и показване само на функционалностите към потребителя</a:t>
            </a:r>
            <a:r>
              <a:rPr lang="en-US" dirty="0" smtClean="0"/>
              <a:t>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Абстракция с/у</a:t>
            </a:r>
            <a:r>
              <a:rPr lang="en-US" dirty="0" smtClean="0"/>
              <a:t> </a:t>
            </a:r>
            <a:r>
              <a:rPr lang="bg-BG" dirty="0" smtClean="0"/>
              <a:t>Енкапсулация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943600" cy="4856357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bg-BG" dirty="0" smtClean="0"/>
              <a:t>Енкапсулация</a:t>
            </a:r>
            <a:endParaRPr lang="en-US" dirty="0"/>
          </a:p>
          <a:p>
            <a:r>
              <a:rPr lang="bg-BG" dirty="0" smtClean="0"/>
              <a:t>Получава се чрез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модификаторите за достъп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private, public…)</a:t>
            </a:r>
          </a:p>
          <a:p>
            <a:r>
              <a:rPr lang="bg-BG" dirty="0" smtClean="0"/>
              <a:t>Енкапсулацията се използва  да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скрива кода и информацията</a:t>
            </a:r>
            <a:r>
              <a:rPr lang="en-US" dirty="0" smtClean="0"/>
              <a:t> </a:t>
            </a:r>
            <a:r>
              <a:rPr lang="bg-BG" dirty="0" smtClean="0"/>
              <a:t>в един компонент, за да я защити от външния свят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26477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Абстракция </a:t>
            </a:r>
            <a:r>
              <a:rPr lang="bg-BG" dirty="0" smtClean="0"/>
              <a:t>с/у</a:t>
            </a:r>
            <a:r>
              <a:rPr lang="en-US" dirty="0" smtClean="0"/>
              <a:t> </a:t>
            </a:r>
            <a:r>
              <a:rPr lang="bg-BG" dirty="0" smtClean="0"/>
              <a:t>Енкапсулация</a:t>
            </a:r>
            <a:r>
              <a:rPr lang="en-US" dirty="0" smtClean="0"/>
              <a:t> </a:t>
            </a:r>
            <a:r>
              <a:rPr lang="en-US" dirty="0"/>
              <a:t>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7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Абстракция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726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Абстракция</vt:lpstr>
      <vt:lpstr>Какво е абстракция?</vt:lpstr>
      <vt:lpstr>Абастракция в ООП</vt:lpstr>
      <vt:lpstr>Пример за абстракция</vt:lpstr>
      <vt:lpstr>Как постигаме абстракция?</vt:lpstr>
      <vt:lpstr>Абстракция с/у Енкапсулация</vt:lpstr>
      <vt:lpstr>Абстракция с/у Енкапсулация (2)</vt:lpstr>
      <vt:lpstr>Абстракция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2018-08-22T09:47:00Z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